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6" r:id="rId21"/>
    <p:sldId id="275" r:id="rId22"/>
    <p:sldId id="282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8710" autoAdjust="0"/>
  </p:normalViewPr>
  <p:slideViewPr>
    <p:cSldViewPr snapToGrid="0">
      <p:cViewPr>
        <p:scale>
          <a:sx n="100" d="100"/>
          <a:sy n="100" d="100"/>
        </p:scale>
        <p:origin x="93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A0B40-E156-481A-82CE-F5BFD7BBE229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BF22C-7790-4B4C-BD94-56E874EBE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2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 Dataset</a:t>
            </a:r>
            <a:r>
              <a:rPr lang="ko-KR" altLang="en-US" dirty="0" smtClean="0"/>
              <a:t>을 불러오는 부분입니다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VOC 2007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사용하고 있어서 </a:t>
            </a:r>
            <a:r>
              <a:rPr lang="en-US" altLang="ko-KR" baseline="0" dirty="0" err="1" smtClean="0"/>
              <a:t>VOCDataset</a:t>
            </a:r>
            <a:r>
              <a:rPr lang="ko-KR" altLang="en-US" baseline="0" dirty="0" smtClean="0"/>
              <a:t>이라고 이름을 붙인 것 같은데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이에 대한 데이터는 나오지 않아서 볼 수 없었습니다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err="1" smtClean="0"/>
              <a:t>readxml</a:t>
            </a:r>
            <a:r>
              <a:rPr lang="ko-KR" altLang="en-US" baseline="0" dirty="0" smtClean="0"/>
              <a:t>을 보면 </a:t>
            </a:r>
            <a:r>
              <a:rPr lang="en-US" altLang="ko-KR" baseline="0" dirty="0" smtClean="0"/>
              <a:t>filename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xmin</a:t>
            </a:r>
            <a:r>
              <a:rPr lang="en-US" altLang="ko-KR" baseline="0" dirty="0" smtClean="0"/>
              <a:t> ,</a:t>
            </a:r>
            <a:r>
              <a:rPr lang="en-US" altLang="ko-KR" baseline="0" dirty="0" err="1" smtClean="0"/>
              <a:t>ymin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xmax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ymax</a:t>
            </a:r>
            <a:r>
              <a:rPr lang="ko-KR" altLang="en-US" baseline="0" dirty="0" smtClean="0"/>
              <a:t>를 받아와 </a:t>
            </a:r>
            <a:r>
              <a:rPr lang="ko-KR" altLang="en-US" baseline="0" dirty="0" err="1" smtClean="0"/>
              <a:t>리턴해주는</a:t>
            </a:r>
            <a:r>
              <a:rPr lang="ko-KR" altLang="en-US" baseline="0" dirty="0" smtClean="0"/>
              <a:t> 것을 알 수 있습니다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Getitem</a:t>
            </a:r>
            <a:r>
              <a:rPr lang="ko-KR" altLang="en-US" baseline="0" dirty="0" smtClean="0"/>
              <a:t>에서는 </a:t>
            </a:r>
            <a:r>
              <a:rPr lang="en-US" altLang="ko-KR" baseline="0" dirty="0" err="1" smtClean="0"/>
              <a:t>imagepath</a:t>
            </a:r>
            <a:r>
              <a:rPr lang="ko-KR" altLang="en-US" baseline="0" dirty="0" smtClean="0"/>
              <a:t>는 따로 입력 받고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Cal_rpn</a:t>
            </a:r>
            <a:r>
              <a:rPr lang="ko-KR" altLang="en-US" baseline="0" dirty="0" smtClean="0"/>
              <a:t>함수에서는 아웃풋으로 클래스 아이디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텍스트 스코어</a:t>
            </a:r>
            <a:r>
              <a:rPr lang="en-US" altLang="ko-KR" baseline="0" dirty="0" smtClean="0"/>
              <a:t>),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리그레션을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리턴해줍니다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되면 </a:t>
            </a:r>
            <a:r>
              <a:rPr lang="en-US" altLang="ko-KR" baseline="0" dirty="0" err="1" smtClean="0"/>
              <a:t>Getitem</a:t>
            </a:r>
            <a:r>
              <a:rPr lang="ko-KR" altLang="en-US" baseline="0" dirty="0" smtClean="0"/>
              <a:t>에서는 이미지 파일과 앵커 </a:t>
            </a:r>
            <a:r>
              <a:rPr lang="ko-KR" altLang="en-US" baseline="0" dirty="0" err="1" smtClean="0"/>
              <a:t>사이즈별로</a:t>
            </a:r>
            <a:r>
              <a:rPr lang="ko-KR" altLang="en-US" baseline="0" dirty="0" smtClean="0"/>
              <a:t> 나눈 영역의 텍스트 스코어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리그레션이</a:t>
            </a:r>
            <a:r>
              <a:rPr lang="ko-KR" altLang="en-US" baseline="0" dirty="0" smtClean="0"/>
              <a:t> 아웃풋으로 나옵니다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BF22C-7790-4B4C-BD94-56E874EBEE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0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BF22C-7790-4B4C-BD94-56E874EBEE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6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Base_layer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vgg16</a:t>
            </a:r>
            <a:r>
              <a:rPr lang="ko-KR" altLang="en-US" dirty="0" smtClean="0"/>
              <a:t>의 마지막 </a:t>
            </a:r>
            <a:r>
              <a:rPr lang="ko-KR" altLang="en-US" dirty="0" err="1" smtClean="0"/>
              <a:t>레이어를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따내와서</a:t>
            </a:r>
            <a:r>
              <a:rPr lang="ko-KR" altLang="en-US" dirty="0" smtClean="0"/>
              <a:t> 바꿉니다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Rpn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바꿔준후</a:t>
            </a:r>
            <a:r>
              <a:rPr lang="ko-KR" altLang="en-US" dirty="0" smtClean="0"/>
              <a:t> 그림에서의 </a:t>
            </a:r>
            <a:r>
              <a:rPr lang="en-US" altLang="ko-KR" dirty="0" smtClean="0"/>
              <a:t>BLSTM</a:t>
            </a:r>
            <a:r>
              <a:rPr lang="ko-KR" altLang="en-US" dirty="0" smtClean="0"/>
              <a:t>부분에 넣어줍니다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여기서는 </a:t>
            </a:r>
            <a:r>
              <a:rPr lang="en-US" altLang="ko-KR" dirty="0" smtClean="0"/>
              <a:t>GRU</a:t>
            </a:r>
            <a:r>
              <a:rPr lang="ko-KR" altLang="en-US" dirty="0" smtClean="0"/>
              <a:t>를 대신 사용하였습니다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뒤에는 </a:t>
            </a:r>
            <a:r>
              <a:rPr lang="en-US" altLang="ko-KR" dirty="0" err="1" smtClean="0"/>
              <a:t>lstm_fc</a:t>
            </a:r>
            <a:r>
              <a:rPr lang="ko-KR" altLang="en-US" dirty="0" smtClean="0"/>
              <a:t>의 출력을 설정해줍니다</a:t>
            </a:r>
            <a:r>
              <a:rPr lang="en-US" altLang="ko-KR" dirty="0" smtClean="0"/>
              <a:t>. Fc</a:t>
            </a:r>
            <a:r>
              <a:rPr lang="ko-KR" altLang="en-US" dirty="0" smtClean="0"/>
              <a:t>를 통해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class(text score), vertical coordinates</a:t>
            </a:r>
            <a:r>
              <a:rPr lang="ko-KR" altLang="en-US" baseline="0" dirty="0" smtClean="0"/>
              <a:t>를 출력합니다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BF22C-7790-4B4C-BD94-56E874EBEE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06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BF22C-7790-4B4C-BD94-56E874EBEE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6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BF22C-7790-4B4C-BD94-56E874EBEE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0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BF22C-7790-4B4C-BD94-56E874EBEE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4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5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57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8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9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4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4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61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9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7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51767-2A9B-4DD3-B77E-F5C9E64DB970}" type="datetimeFigureOut">
              <a:rPr lang="ko-KR" altLang="en-US" smtClean="0"/>
              <a:t>2019-04-28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E506F-39AA-43C0-98F5-905CE22424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1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6744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CTPN-Code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1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IOU_cal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2" y="1900975"/>
            <a:ext cx="7366840" cy="4213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913942"/>
            <a:ext cx="7445829" cy="4188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086" y="65314"/>
            <a:ext cx="1466850" cy="6724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926187"/>
            <a:ext cx="7445829" cy="41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NDC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746" y="2742530"/>
            <a:ext cx="2115927" cy="1876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83" y="2673807"/>
            <a:ext cx="2188809" cy="18761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02" y="2673807"/>
            <a:ext cx="2299073" cy="20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NDC – AI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고퀼리티</a:t>
            </a:r>
            <a:r>
              <a:rPr lang="ko-KR" altLang="en-US" dirty="0" smtClean="0"/>
              <a:t> 모션 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게임 속 지형 환경에 대응하는 모션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실시간으로 이루어져야 하기에 연산이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많지 </a:t>
            </a:r>
            <a:r>
              <a:rPr lang="ko-KR" altLang="en-US" dirty="0" err="1" smtClean="0"/>
              <a:t>않아야함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지점을 잡고 올라가야 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97" y="2381626"/>
            <a:ext cx="4924717" cy="32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0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NDC – AI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고퀼리티</a:t>
            </a:r>
            <a:r>
              <a:rPr lang="ko-KR" altLang="en-US" dirty="0" smtClean="0"/>
              <a:t> 모션 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학습용 데이터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아이키네마라는</a:t>
            </a:r>
            <a:r>
              <a:rPr lang="ko-KR" altLang="en-US" sz="1800" dirty="0" smtClean="0"/>
              <a:t> 상용 애니메이션 라이브러리 이용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라이브러리의 </a:t>
            </a:r>
            <a:r>
              <a:rPr lang="en-US" altLang="ko-KR" sz="1800" dirty="0" smtClean="0"/>
              <a:t>‘</a:t>
            </a:r>
            <a:r>
              <a:rPr lang="ko-KR" altLang="en-US" sz="1800" dirty="0" smtClean="0"/>
              <a:t>등반 모션</a:t>
            </a:r>
            <a:r>
              <a:rPr lang="en-US" altLang="ko-KR" sz="1800" dirty="0" smtClean="0"/>
              <a:t>’</a:t>
            </a:r>
            <a:r>
              <a:rPr lang="ko-KR" altLang="en-US" sz="1800" dirty="0" smtClean="0"/>
              <a:t>을 이용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처음 등반 시작시의 손과 발 좌표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개와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등반 종료시의 손과 발 좌표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개의 데이터를 추출하여 랜덤으로 변형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5726"/>
            <a:ext cx="5181600" cy="3591136"/>
          </a:xfrm>
        </p:spPr>
      </p:pic>
    </p:spTree>
    <p:extLst>
      <p:ext uri="{BB962C8B-B14F-4D97-AF65-F5344CB8AC3E}">
        <p14:creationId xmlns:p14="http://schemas.microsoft.com/office/powerpoint/2010/main" val="418238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NDC – AI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고퀼리티</a:t>
            </a:r>
            <a:r>
              <a:rPr lang="ko-KR" altLang="en-US" dirty="0" smtClean="0"/>
              <a:t> 모션 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문제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Output</a:t>
            </a:r>
            <a:r>
              <a:rPr lang="ko-KR" altLang="en-US" sz="2000" dirty="0" smtClean="0"/>
              <a:t>으로 너무 많은 데이터가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나오게 됨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ko-KR" altLang="en-US" sz="20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36019"/>
            <a:ext cx="5181600" cy="3130550"/>
          </a:xfrm>
        </p:spPr>
      </p:pic>
    </p:spTree>
    <p:extLst>
      <p:ext uri="{BB962C8B-B14F-4D97-AF65-F5344CB8AC3E}">
        <p14:creationId xmlns:p14="http://schemas.microsoft.com/office/powerpoint/2010/main" val="184218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NDC – AI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고퀼리티</a:t>
            </a:r>
            <a:r>
              <a:rPr lang="ko-KR" altLang="en-US" dirty="0" smtClean="0"/>
              <a:t> 모션 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해결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문제를 둘로 나눠서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포즈와 경로를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따로 학습하게 함 </a:t>
            </a:r>
            <a:endParaRPr lang="en-US" altLang="ko-KR" sz="2000" dirty="0" smtClean="0"/>
          </a:p>
          <a:p>
            <a:r>
              <a:rPr lang="en-US" altLang="ko-KR" sz="2000" dirty="0" err="1" smtClean="0"/>
              <a:t>CubicSpline</a:t>
            </a:r>
            <a:r>
              <a:rPr lang="ko-KR" altLang="en-US" sz="2000" dirty="0" smtClean="0"/>
              <a:t>과 다운 샘플링을 이용하여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경로 보정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71249"/>
            <a:ext cx="5181600" cy="3260090"/>
          </a:xfrm>
        </p:spPr>
      </p:pic>
    </p:spTree>
    <p:extLst>
      <p:ext uri="{BB962C8B-B14F-4D97-AF65-F5344CB8AC3E}">
        <p14:creationId xmlns:p14="http://schemas.microsoft.com/office/powerpoint/2010/main" val="237719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NDC – AI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고퀼리티</a:t>
            </a:r>
            <a:r>
              <a:rPr lang="ko-KR" altLang="en-US" dirty="0" smtClean="0"/>
              <a:t> 모션 만들기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6" y="1825625"/>
            <a:ext cx="7030588" cy="4351338"/>
          </a:xfrm>
        </p:spPr>
      </p:pic>
    </p:spTree>
    <p:extLst>
      <p:ext uri="{BB962C8B-B14F-4D97-AF65-F5344CB8AC3E}">
        <p14:creationId xmlns:p14="http://schemas.microsoft.com/office/powerpoint/2010/main" val="105874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Interpretable Recommender System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개발 </a:t>
            </a:r>
            <a:r>
              <a:rPr lang="ko-KR" altLang="en-US" dirty="0"/>
              <a:t>사례연구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추천 시스템에 관한 발표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마블게임에서</a:t>
            </a:r>
            <a:r>
              <a:rPr lang="ko-KR" altLang="en-US" dirty="0" smtClean="0"/>
              <a:t> 비슷한 카드를 추천하는 시스템</a:t>
            </a:r>
            <a:endParaRPr lang="en-US" altLang="ko-KR" dirty="0" smtClean="0"/>
          </a:p>
          <a:p>
            <a:r>
              <a:rPr lang="ko-KR" altLang="en-US" dirty="0" err="1" smtClean="0"/>
              <a:t>머신러닝은</a:t>
            </a:r>
            <a:r>
              <a:rPr lang="ko-KR" altLang="en-US" dirty="0" smtClean="0"/>
              <a:t> 블랙박스와도 비슷한 구조</a:t>
            </a:r>
            <a:endParaRPr lang="en-US" altLang="ko-KR" dirty="0" smtClean="0"/>
          </a:p>
          <a:p>
            <a:r>
              <a:rPr lang="ko-KR" altLang="en-US" dirty="0" smtClean="0"/>
              <a:t>이 블랙박스를 해석하기 위해 여러 방법을 </a:t>
            </a:r>
            <a:r>
              <a:rPr lang="ko-KR" altLang="en-US" dirty="0" err="1" smtClean="0"/>
              <a:t>강구해야함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분석 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시각화는 다시 데이터 시각화와 모델 시각화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LIME(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)  + Shiny(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) + </a:t>
            </a:r>
            <a:r>
              <a:rPr lang="en-US" altLang="ko-KR" dirty="0" err="1" smtClean="0"/>
              <a:t>keras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84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Interpretable Recommender System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개발 </a:t>
            </a:r>
            <a:r>
              <a:rPr lang="ko-KR" altLang="en-US" dirty="0"/>
              <a:t>사례연구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제시한 카드와 비슷한 카드를 추천하기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Word2vec</a:t>
            </a:r>
            <a:r>
              <a:rPr lang="ko-KR" altLang="en-US" dirty="0" smtClean="0"/>
              <a:t>를 이용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비슷한 분포를 가진 단어는 비슷한 의미를 가진다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King – man + woman ~= queen</a:t>
            </a:r>
          </a:p>
          <a:p>
            <a:r>
              <a:rPr lang="ko-KR" altLang="en-US" dirty="0" smtClean="0"/>
              <a:t>앙상블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하나의 모델이 모든 유저를 커버할 수 없기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때문에 여러 모델을 </a:t>
            </a:r>
            <a:r>
              <a:rPr lang="ko-KR" altLang="en-US" dirty="0" err="1" smtClean="0"/>
              <a:t>합쳐야함</a:t>
            </a:r>
            <a:endParaRPr lang="en-US" altLang="ko-KR" dirty="0" smtClean="0"/>
          </a:p>
          <a:p>
            <a:r>
              <a:rPr lang="en-US" altLang="ko-KR" dirty="0" smtClean="0"/>
              <a:t>-&gt; A/B Test</a:t>
            </a:r>
          </a:p>
          <a:p>
            <a:r>
              <a:rPr lang="ko-KR" altLang="en-US" dirty="0" smtClean="0"/>
              <a:t>출력된 데이터를 가지고 다시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66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하스스톤</a:t>
            </a:r>
            <a:r>
              <a:rPr lang="ko-KR" altLang="en-US" dirty="0" smtClean="0"/>
              <a:t> 강화학습 </a:t>
            </a:r>
            <a:r>
              <a:rPr lang="ko-KR" altLang="en-US" dirty="0"/>
              <a:t>환경 </a:t>
            </a:r>
            <a:r>
              <a:rPr lang="ko-KR" altLang="en-US" dirty="0" err="1" smtClean="0"/>
              <a:t>개발기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해당 세션은 </a:t>
            </a:r>
            <a:r>
              <a:rPr lang="ko-KR" altLang="en-US" dirty="0" err="1" smtClean="0"/>
              <a:t>하스스톤의</a:t>
            </a:r>
            <a:r>
              <a:rPr lang="ko-KR" altLang="en-US" dirty="0" smtClean="0"/>
              <a:t> 강화학습을 위한 시뮬레이터를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만든 이야기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강화학습을 아직 시행해보지는 못함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(5</a:t>
            </a:r>
            <a:r>
              <a:rPr lang="ko-KR" altLang="en-US" dirty="0" smtClean="0"/>
              <a:t>월 중 공개 예정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하스스톤은</a:t>
            </a:r>
            <a:r>
              <a:rPr lang="ko-KR" altLang="en-US" dirty="0" smtClean="0"/>
              <a:t> 운의 요소가 </a:t>
            </a:r>
            <a:r>
              <a:rPr lang="ko-KR" altLang="en-US" sz="3600" b="1" dirty="0" smtClean="0"/>
              <a:t>굉장히</a:t>
            </a:r>
            <a:r>
              <a:rPr lang="ko-KR" altLang="en-US" dirty="0" smtClean="0"/>
              <a:t> 큰데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강화학습이 이를 어떻게 학습할지 흥미로워 연구를 시작함</a:t>
            </a:r>
            <a:endParaRPr lang="en-US" altLang="ko-KR" dirty="0" smtClean="0"/>
          </a:p>
          <a:p>
            <a:r>
              <a:rPr lang="ko-KR" altLang="en-US" dirty="0" smtClean="0"/>
              <a:t>그러나 스타</a:t>
            </a:r>
            <a:r>
              <a:rPr lang="en-US" altLang="ko-KR" dirty="0" smtClean="0"/>
              <a:t>2</a:t>
            </a:r>
            <a:r>
              <a:rPr lang="ko-KR" altLang="en-US" dirty="0" smtClean="0"/>
              <a:t>와는 달리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하스스톤은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블리자드가</a:t>
            </a:r>
            <a:r>
              <a:rPr lang="ko-KR" altLang="en-US" dirty="0" smtClean="0"/>
              <a:t> 강화학습용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제공하지 않음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향후 개발에도 부정적이라고 함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결국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직접 만들게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64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VOC_Dataset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312" t="9918" r="43847" b="54816"/>
          <a:stretch/>
        </p:blipFill>
        <p:spPr>
          <a:xfrm>
            <a:off x="362464" y="1960604"/>
            <a:ext cx="5966395" cy="38192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8229" t="25770" r="44479" b="16154"/>
          <a:stretch/>
        </p:blipFill>
        <p:spPr>
          <a:xfrm>
            <a:off x="6328859" y="699701"/>
            <a:ext cx="4991100" cy="57531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09984" y="3714750"/>
            <a:ext cx="3386641" cy="184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86625" y="1581150"/>
            <a:ext cx="1133475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8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하스스톤</a:t>
            </a:r>
            <a:r>
              <a:rPr lang="ko-KR" altLang="en-US" dirty="0" smtClean="0"/>
              <a:t> 강화학습 환경 </a:t>
            </a:r>
            <a:r>
              <a:rPr lang="ko-KR" altLang="en-US" dirty="0" err="1" smtClean="0"/>
              <a:t>개발기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544" y="1825625"/>
            <a:ext cx="81349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하스스톤</a:t>
            </a:r>
            <a:r>
              <a:rPr lang="ko-KR" altLang="en-US" dirty="0" smtClean="0"/>
              <a:t> 강화학습 환경 </a:t>
            </a:r>
            <a:r>
              <a:rPr lang="ko-KR" altLang="en-US" dirty="0" err="1" smtClean="0"/>
              <a:t>개발기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28"/>
          <a:stretch/>
        </p:blipFill>
        <p:spPr>
          <a:xfrm>
            <a:off x="2223138" y="1825625"/>
            <a:ext cx="73407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하스스톤</a:t>
            </a:r>
            <a:r>
              <a:rPr lang="ko-KR" altLang="en-US" dirty="0" smtClean="0"/>
              <a:t> 강화학습 환경 </a:t>
            </a:r>
            <a:r>
              <a:rPr lang="ko-KR" altLang="en-US" dirty="0" err="1" smtClean="0"/>
              <a:t>개발기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061" y="1825625"/>
            <a:ext cx="9167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하스스톤</a:t>
            </a:r>
            <a:r>
              <a:rPr lang="ko-KR" altLang="en-US" dirty="0" smtClean="0"/>
              <a:t> 강화학습 환경 </a:t>
            </a:r>
            <a:r>
              <a:rPr lang="ko-KR" altLang="en-US" dirty="0" err="1" smtClean="0"/>
              <a:t>개발기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36" b="987"/>
          <a:stretch/>
        </p:blipFill>
        <p:spPr>
          <a:xfrm>
            <a:off x="0" y="0"/>
            <a:ext cx="12001327" cy="5900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8194" y="6081137"/>
            <a:ext cx="735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https://arxiv.org/pdf/1603.06744.pdf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72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하스스톤</a:t>
            </a:r>
            <a:r>
              <a:rPr lang="ko-KR" altLang="en-US" dirty="0" smtClean="0"/>
              <a:t> 강화학습 환경 </a:t>
            </a:r>
            <a:r>
              <a:rPr lang="ko-KR" altLang="en-US" dirty="0" err="1" smtClean="0"/>
              <a:t>개발기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38317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2000" dirty="0" smtClean="0"/>
              <a:t>이미지로 읽어 들여서 문제가 생겼다면</a:t>
            </a:r>
            <a:r>
              <a:rPr lang="en-US" altLang="ko-KR" sz="2000" dirty="0" smtClean="0"/>
              <a:t>, </a:t>
            </a:r>
            <a:br>
              <a:rPr lang="en-US" altLang="ko-KR" sz="2000" dirty="0" smtClean="0"/>
            </a:br>
            <a:r>
              <a:rPr lang="ko-KR" altLang="en-US" sz="2000" dirty="0" smtClean="0"/>
              <a:t>필요한 글자만 읽어 내면 되지 않을까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카드 분류 </a:t>
            </a:r>
            <a:r>
              <a:rPr lang="en-US" altLang="ko-KR" sz="2000" dirty="0" smtClean="0"/>
              <a:t>&lt;-&gt; </a:t>
            </a:r>
            <a:r>
              <a:rPr lang="ko-KR" altLang="en-US" sz="2000" dirty="0" smtClean="0"/>
              <a:t>표지판 분류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카드 효과 인식 </a:t>
            </a:r>
            <a:r>
              <a:rPr lang="en-US" altLang="ko-KR" sz="2000" dirty="0" smtClean="0"/>
              <a:t>&lt;-&gt; </a:t>
            </a:r>
            <a:r>
              <a:rPr lang="ko-KR" altLang="en-US" sz="2000" dirty="0" smtClean="0"/>
              <a:t>표지판 텍스트 인식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등등</a:t>
            </a:r>
            <a:r>
              <a:rPr lang="en-US" altLang="ko-KR" sz="2000" dirty="0" smtClean="0"/>
              <a:t>…</a:t>
            </a:r>
          </a:p>
          <a:p>
            <a:r>
              <a:rPr lang="ko-KR" altLang="en-US" sz="2000" dirty="0" smtClean="0"/>
              <a:t>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우리가 하는 것과 좀 비슷하지 않나</a:t>
            </a:r>
            <a:r>
              <a:rPr lang="en-US" altLang="ko-KR" sz="2000" dirty="0" smtClean="0"/>
              <a:t>?</a:t>
            </a:r>
          </a:p>
          <a:p>
            <a:endParaRPr lang="ko-KR" altLang="en-US" sz="2000" dirty="0"/>
          </a:p>
        </p:txBody>
      </p:sp>
      <p:pic>
        <p:nvPicPr>
          <p:cNvPr id="11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74" y="1820976"/>
            <a:ext cx="3097240" cy="4351338"/>
          </a:xfrm>
        </p:spPr>
      </p:pic>
      <p:sp>
        <p:nvSpPr>
          <p:cNvPr id="12" name="직사각형 11"/>
          <p:cNvSpPr/>
          <p:nvPr/>
        </p:nvSpPr>
        <p:spPr>
          <a:xfrm>
            <a:off x="7478485" y="4070963"/>
            <a:ext cx="931817" cy="29609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12576" y="4973592"/>
            <a:ext cx="1896292" cy="49074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59879" y="2209856"/>
            <a:ext cx="352697" cy="53740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59879" y="5524760"/>
            <a:ext cx="428898" cy="54611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08868" y="5545268"/>
            <a:ext cx="428898" cy="54611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9493014" y="3648891"/>
            <a:ext cx="426049" cy="783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082252" y="3717611"/>
            <a:ext cx="147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Captioning</a:t>
            </a:r>
          </a:p>
          <a:p>
            <a:r>
              <a:rPr lang="en-US" altLang="ko-KR" dirty="0" err="1" smtClean="0"/>
              <a:t>classifie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96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VOC_Dataset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46" t="40586" r="49286" b="24103"/>
          <a:stretch/>
        </p:blipFill>
        <p:spPr>
          <a:xfrm>
            <a:off x="3552460" y="1690688"/>
            <a:ext cx="5087080" cy="40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CTPN_Model</a:t>
            </a:r>
            <a:endParaRPr lang="ko-KR" altLang="en-US" dirty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3"/>
          <a:srcRect b="71137"/>
          <a:stretch/>
        </p:blipFill>
        <p:spPr>
          <a:xfrm>
            <a:off x="497620" y="1572869"/>
            <a:ext cx="6309776" cy="247049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851" t="29952" r="5647"/>
          <a:stretch/>
        </p:blipFill>
        <p:spPr>
          <a:xfrm>
            <a:off x="6110288" y="975517"/>
            <a:ext cx="5095876" cy="5410199"/>
          </a:xfrm>
          <a:prstGeom prst="rect">
            <a:avLst/>
          </a:prstGeom>
        </p:spPr>
      </p:pic>
      <p:pic>
        <p:nvPicPr>
          <p:cNvPr id="9" name="내용 개체 틀 3" descr="C:\Users\VIP\Downloads\180220_ctpn (1)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601"/>
          <a:stretch/>
        </p:blipFill>
        <p:spPr bwMode="auto">
          <a:xfrm>
            <a:off x="728663" y="4043361"/>
            <a:ext cx="5381625" cy="2433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09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Loss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9730" y="3286125"/>
            <a:ext cx="4252540" cy="1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8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Loss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47" y="2057400"/>
            <a:ext cx="9407706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Loss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566737"/>
            <a:ext cx="69151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IOU_cal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2" y="1900975"/>
            <a:ext cx="7366840" cy="4213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317" y="1900975"/>
            <a:ext cx="32385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IOU_cal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2" y="1900975"/>
            <a:ext cx="7366840" cy="42134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8251" r="69845" b="4871"/>
          <a:stretch/>
        </p:blipFill>
        <p:spPr>
          <a:xfrm>
            <a:off x="8541883" y="774440"/>
            <a:ext cx="2811917" cy="56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8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356</Words>
  <Application>Microsoft Office PowerPoint</Application>
  <PresentationFormat>와이드스크린</PresentationFormat>
  <Paragraphs>69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CTPN-Code</vt:lpstr>
      <vt:lpstr>VOC_Dataset</vt:lpstr>
      <vt:lpstr>VOC_Dataset</vt:lpstr>
      <vt:lpstr>CTPN_Model</vt:lpstr>
      <vt:lpstr>Loss</vt:lpstr>
      <vt:lpstr>Loss</vt:lpstr>
      <vt:lpstr>Loss</vt:lpstr>
      <vt:lpstr>IOU_cal</vt:lpstr>
      <vt:lpstr>IOU_cal</vt:lpstr>
      <vt:lpstr>IOU_cal</vt:lpstr>
      <vt:lpstr>NDC</vt:lpstr>
      <vt:lpstr>NDC – AI로 고퀼리티 모션 만들기 </vt:lpstr>
      <vt:lpstr>NDC – AI로 고퀼리티 모션 만들기 </vt:lpstr>
      <vt:lpstr>NDC – AI로 고퀼리티 모션 만들기 </vt:lpstr>
      <vt:lpstr>NDC – AI로 고퀼리티 모션 만들기 </vt:lpstr>
      <vt:lpstr>NDC – AI로 고퀼리티 모션 만들기 </vt:lpstr>
      <vt:lpstr>Interpretable Recommender System  개발 사례연구</vt:lpstr>
      <vt:lpstr>Interpretable Recommender System  개발 사례연구</vt:lpstr>
      <vt:lpstr>하스스톤 강화학습 환경 개발기</vt:lpstr>
      <vt:lpstr>하스스톤 강화학습 환경 개발기</vt:lpstr>
      <vt:lpstr>하스스톤 강화학습 환경 개발기</vt:lpstr>
      <vt:lpstr>하스스톤 강화학습 환경 개발기</vt:lpstr>
      <vt:lpstr>하스스톤 강화학습 환경 개발기</vt:lpstr>
      <vt:lpstr>하스스톤 강화학습 환경 개발기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CTPN-Code</dc:title>
  <dc:creator>Windows 사용자</dc:creator>
  <cp:lastModifiedBy>Windows 사용자</cp:lastModifiedBy>
  <cp:revision>89</cp:revision>
  <dcterms:created xsi:type="dcterms:W3CDTF">2019-04-28T05:14:35Z</dcterms:created>
  <dcterms:modified xsi:type="dcterms:W3CDTF">2019-04-29T04:37:30Z</dcterms:modified>
</cp:coreProperties>
</file>